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887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746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60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53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80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71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6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7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34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4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019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744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4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42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764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97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52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104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C43E-FEC1-4160-9A9F-BF511EE09D02}" type="datetimeFigureOut">
              <a:rPr lang="es-EC" smtClean="0"/>
              <a:t>26/4/2023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A5C9-7DB7-45E4-A2EF-09AEFE05A2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8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ADA3-E19F-8448-AF50-04D160250ED2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D071-027D-F34A-A12D-D4F31515B4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3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da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4" y="401755"/>
            <a:ext cx="2200150" cy="38062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8783" y="3906258"/>
            <a:ext cx="3616036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i="1" dirty="0" smtClean="0">
              <a:solidFill>
                <a:srgbClr val="1B2569"/>
              </a:solidFill>
              <a:latin typeface="Calibri"/>
              <a:cs typeface="Calibri"/>
            </a:endParaRPr>
          </a:p>
          <a:p>
            <a:pPr marL="12065" marR="5080" indent="-19685" algn="ctr" defTabSz="457200">
              <a:spcBef>
                <a:spcPts val="100"/>
              </a:spcBef>
              <a:defRPr/>
            </a:pPr>
            <a:r>
              <a:rPr lang="es-ES" sz="2000" b="1" i="1" dirty="0" smtClean="0">
                <a:solidFill>
                  <a:schemeClr val="bg1"/>
                </a:solidFill>
                <a:latin typeface="Calibri"/>
                <a:cs typeface="Calibri"/>
              </a:rPr>
              <a:t>Damián </a:t>
            </a:r>
            <a:r>
              <a:rPr lang="es-ES" sz="2000" b="1" i="1" dirty="0" err="1" smtClean="0">
                <a:solidFill>
                  <a:schemeClr val="bg1"/>
                </a:solidFill>
                <a:latin typeface="Calibri"/>
                <a:cs typeface="Calibri"/>
              </a:rPr>
              <a:t>Asmal</a:t>
            </a:r>
            <a:r>
              <a:rPr lang="es-ES" sz="2000" b="1" i="1" dirty="0" smtClean="0">
                <a:solidFill>
                  <a:schemeClr val="bg1"/>
                </a:solidFill>
                <a:latin typeface="Calibri"/>
                <a:cs typeface="Calibri"/>
              </a:rPr>
              <a:t> - </a:t>
            </a:r>
            <a:r>
              <a:rPr lang="es-ES" sz="2000" b="1" i="1" dirty="0" err="1" smtClean="0">
                <a:solidFill>
                  <a:schemeClr val="bg1"/>
                </a:solidFill>
                <a:latin typeface="Calibri"/>
                <a:cs typeface="Calibri"/>
              </a:rPr>
              <a:t>Mgtr</a:t>
            </a:r>
            <a:r>
              <a:rPr lang="es-ES" sz="2000" b="1" i="1" dirty="0" smtClean="0">
                <a:solidFill>
                  <a:schemeClr val="bg1"/>
                </a:solidFill>
                <a:latin typeface="Calibri"/>
                <a:cs typeface="Calibri"/>
              </a:rPr>
              <a:t>. En Administración Tributaria</a:t>
            </a:r>
            <a:endParaRPr lang="es-ES" sz="2000" b="1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ctr" defTabSz="457200">
              <a:spcBef>
                <a:spcPts val="100"/>
              </a:spcBef>
              <a:defRPr/>
            </a:pPr>
            <a:endParaRPr lang="es-MX" sz="2000" b="1" i="1" dirty="0" smtClean="0">
              <a:solidFill>
                <a:schemeClr val="bg1"/>
              </a:solidFill>
              <a:cs typeface="Calibri"/>
            </a:endParaRPr>
          </a:p>
          <a:p>
            <a:pPr marL="12065" marR="5080" indent="-19685" algn="ctr" defTabSz="457200">
              <a:spcBef>
                <a:spcPts val="100"/>
              </a:spcBef>
              <a:defRPr/>
            </a:pPr>
            <a:r>
              <a:rPr lang="es-MX" sz="2000" b="1" i="1" dirty="0" smtClean="0">
                <a:solidFill>
                  <a:schemeClr val="bg1"/>
                </a:solidFill>
                <a:cs typeface="Calibri"/>
              </a:rPr>
              <a:t>Profesional </a:t>
            </a:r>
            <a:r>
              <a:rPr lang="es-MX" sz="2000" b="1" i="1" dirty="0">
                <a:solidFill>
                  <a:schemeClr val="bg1"/>
                </a:solidFill>
                <a:cs typeface="Calibri"/>
              </a:rPr>
              <a:t>con 17 años de experiencia en el área tributaria y </a:t>
            </a:r>
            <a:r>
              <a:rPr lang="es-MX" sz="2000" b="1" i="1" dirty="0" smtClean="0">
                <a:solidFill>
                  <a:schemeClr val="bg1"/>
                </a:solidFill>
                <a:cs typeface="Calibri"/>
              </a:rPr>
              <a:t>financiera.</a:t>
            </a:r>
            <a:endParaRPr lang="es-ES" sz="2000" b="1" i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dirty="0">
              <a:solidFill>
                <a:srgbClr val="1B2569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19777" y="1207600"/>
            <a:ext cx="5481831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400" i="1" dirty="0" smtClean="0">
              <a:solidFill>
                <a:srgbClr val="1B2569"/>
              </a:solidFill>
              <a:latin typeface="Calibri"/>
              <a:cs typeface="Calibri"/>
            </a:endParaRPr>
          </a:p>
          <a:p>
            <a:pPr marL="12065" marR="5080" indent="-19685" algn="ctr" defTabSz="457200">
              <a:spcBef>
                <a:spcPts val="1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latin typeface="Calibri"/>
                <a:cs typeface="Calibri"/>
              </a:rPr>
              <a:t>FORMACIÓN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b="1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cs typeface="Calibri"/>
              </a:rPr>
              <a:t>MAGISTER EN ADMINISTRACION TRIBUTARIA .</a:t>
            </a:r>
            <a:endParaRPr lang="es-ES" sz="16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Universidad de Cuenca.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b="1" dirty="0">
              <a:solidFill>
                <a:schemeClr val="bg1"/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b="1" dirty="0" smtClean="0">
                <a:solidFill>
                  <a:schemeClr val="bg1"/>
                </a:solidFill>
                <a:cs typeface="Calibri"/>
              </a:rPr>
              <a:t>Ingeniero Comercial.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Universidad de Cuenca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 </a:t>
            </a:r>
            <a:endParaRPr lang="es-ES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4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b="1" i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R="5080" algn="just" defTabSz="457200">
              <a:spcBef>
                <a:spcPts val="100"/>
              </a:spcBef>
              <a:defRPr/>
            </a:pPr>
            <a:endParaRPr lang="es-ES" sz="1400" dirty="0" smtClean="0">
              <a:solidFill>
                <a:srgbClr val="1B2569"/>
              </a:solidFill>
              <a:latin typeface="Calibri"/>
              <a:cs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05877" y="3147303"/>
            <a:ext cx="5886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i="1" dirty="0" smtClean="0">
              <a:solidFill>
                <a:srgbClr val="1B2569"/>
              </a:solidFill>
              <a:latin typeface="Calibri"/>
              <a:cs typeface="Calibri"/>
            </a:endParaRPr>
          </a:p>
          <a:p>
            <a:pPr marL="12065" marR="5080" indent="-19685" algn="ctr" defTabSz="457200">
              <a:spcBef>
                <a:spcPts val="1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  <a:latin typeface="Calibri"/>
                <a:cs typeface="Calibri"/>
              </a:rPr>
              <a:t>EXPERIENCIA LABORAL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b="1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Calibri"/>
                <a:cs typeface="Calibri"/>
              </a:rPr>
              <a:t>Subgerente de Gestión Tributaria.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Banco del Austro S.A.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MX" sz="1600" b="1" dirty="0" smtClean="0">
                <a:solidFill>
                  <a:schemeClr val="bg1"/>
                </a:solidFill>
                <a:cs typeface="Calibri"/>
              </a:rPr>
              <a:t>Consultor Tributario</a:t>
            </a:r>
            <a:endParaRPr lang="es-MX" sz="1600" b="1" dirty="0">
              <a:solidFill>
                <a:schemeClr val="bg1"/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Servicios profesionales..</a:t>
            </a:r>
            <a:endParaRPr lang="es-MX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endParaRPr lang="es-E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b="1" dirty="0" smtClean="0">
                <a:solidFill>
                  <a:schemeClr val="bg1"/>
                </a:solidFill>
                <a:cs typeface="Calibri"/>
              </a:rPr>
              <a:t>Auditor Tributario a Grandes Contribuyentes.</a:t>
            </a: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b="1" dirty="0" smtClean="0">
                <a:solidFill>
                  <a:schemeClr val="bg1"/>
                </a:solidFill>
                <a:cs typeface="Calibri"/>
              </a:rPr>
              <a:t>Analista Tributario a Grandes Contribuyentes.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MX" sz="1600" b="1" dirty="0" smtClean="0">
                <a:solidFill>
                  <a:schemeClr val="bg1"/>
                </a:solidFill>
                <a:cs typeface="Calibri"/>
              </a:rPr>
              <a:t>Capacitador en el Centro de Estudios Fiscales. </a:t>
            </a:r>
            <a:endParaRPr lang="es-MX" sz="1600" b="1" dirty="0">
              <a:solidFill>
                <a:schemeClr val="bg1"/>
              </a:solidFill>
              <a:cs typeface="Calibri"/>
            </a:endParaRPr>
          </a:p>
          <a:p>
            <a:pPr marL="12065" marR="5080" indent="-19685" algn="just" defTabSz="457200">
              <a:spcBef>
                <a:spcPts val="100"/>
              </a:spcBef>
              <a:defRPr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Servicio de Rentas Internas.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4653" t="43214" r="35269" b="38919"/>
          <a:stretch/>
        </p:blipFill>
        <p:spPr>
          <a:xfrm>
            <a:off x="9810118" y="176094"/>
            <a:ext cx="2063013" cy="10315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23264"/>
          <a:stretch/>
        </p:blipFill>
        <p:spPr>
          <a:xfrm>
            <a:off x="1159903" y="1304184"/>
            <a:ext cx="2613785" cy="26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6"/>
            <a:ext cx="12192000" cy="68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80</Words>
  <Application>Microsoft Office PowerPoint</Application>
  <PresentationFormat>Panorámica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</vt:vector>
  </TitlesOfParts>
  <Company>Banco del Austro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Loor, Marjorie</dc:creator>
  <cp:lastModifiedBy>Guaman, Gisella</cp:lastModifiedBy>
  <cp:revision>26</cp:revision>
  <dcterms:created xsi:type="dcterms:W3CDTF">2022-07-14T14:32:52Z</dcterms:created>
  <dcterms:modified xsi:type="dcterms:W3CDTF">2023-04-26T15:08:01Z</dcterms:modified>
</cp:coreProperties>
</file>