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405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696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012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512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002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6684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283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0791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0730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713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638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5A35-AFA4-49AE-8E89-9264CA07917E}" type="datetimeFigureOut">
              <a:rPr lang="es-EC" smtClean="0"/>
              <a:t>24/6/2022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A854-9034-46ED-9598-EFF430CB7E8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124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17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Banco del Austro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Loor, Marjorie</dc:creator>
  <cp:lastModifiedBy>Loor, Marjorie</cp:lastModifiedBy>
  <cp:revision>1</cp:revision>
  <dcterms:created xsi:type="dcterms:W3CDTF">2022-06-24T17:50:21Z</dcterms:created>
  <dcterms:modified xsi:type="dcterms:W3CDTF">2022-06-24T17:53:29Z</dcterms:modified>
</cp:coreProperties>
</file>