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39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083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502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79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89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98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2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783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860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01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836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7C53-5616-4183-BA92-825198D43F16}" type="datetimeFigureOut">
              <a:rPr lang="es-EC" smtClean="0"/>
              <a:t>17/6/2022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930-7C6F-4D5A-BECF-A206C0B002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23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zP5uI9a2Bs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  <p:pic>
        <p:nvPicPr>
          <p:cNvPr id="3" name="8zP5uI9a2B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90192" y="12287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8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Panorámica</PresentationFormat>
  <Paragraphs>0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Banco del Austro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Loor, Marjorie</dc:creator>
  <cp:lastModifiedBy>Loor, Marjorie</cp:lastModifiedBy>
  <cp:revision>7</cp:revision>
  <dcterms:created xsi:type="dcterms:W3CDTF">2022-06-09T14:50:15Z</dcterms:created>
  <dcterms:modified xsi:type="dcterms:W3CDTF">2022-06-17T16:17:45Z</dcterms:modified>
</cp:coreProperties>
</file>